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FCA78D-0FE3-0DFF-972A-90A32454DA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57EFD7-673E-79AB-4E03-9AD9FD41E4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F18DCA-E5EE-7AEA-F722-1E791BBC8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6FBFC2-8ABF-B5E4-A5EB-603FEC77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B34DE7B-DBE0-80A8-6AA2-11B74E8C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66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61956-F2AD-B21D-F287-0BE107671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2E84C7F-EEB5-D7F2-C72E-29057580A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54A3AA-DD5A-B184-49F7-E377065E0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87B7E7-FF66-B474-B833-896B6496C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3F4888-398E-5139-B576-FAA849E9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41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A0489CE-5C5D-07DC-A90C-A4B840D75E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833ABC9-5109-C7B2-C058-6A0B9E0E77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56564C-D10F-0752-9033-EBA24C094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3F2792-29C6-B2DB-8BF6-37B251DC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DC0E84-512F-C95D-2FAD-051D5FBE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688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CDB2F-B57A-0EDD-41D1-BA78941F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D32330-F216-7A36-D824-5D5BF4FD9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A93D2F-A8EA-9C89-C0BC-12D3833E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1952E5-A855-07A4-0D3A-18CF7AB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88F0F9-921F-E6FA-4958-680C3E6E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5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DBCC8-20E0-E9A5-1719-384DDDEE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8D9A361-05A6-64AF-0E37-0F11B1F88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22D2DE-11A7-FE2A-F059-6AEA4827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1DB1F5-2CEC-3598-97CC-99192F40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52E450-CED1-6C12-DACB-F46C16860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966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00A83F-743C-C5B6-3779-FA571AE49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57EEC4-CB30-48EB-10B5-4A8C76589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10E1FFD-7E1F-F928-0F44-0A18632ED3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DB4FBEC-7AE0-28D4-33B3-F295111D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6DACDC0-E26C-AEDC-CF1F-5A03E7A04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678D713-845F-AE9D-AF23-685987F8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896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EAC62C-AD30-726A-89CA-0DE53F157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8E233F-2142-796A-ADE2-F880DA33B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FCBA49A-61CE-AC10-8D81-207C5BC52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9E1D1B6-3ED1-77E8-C3D7-340685D41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31AA2F8-9FCD-FE6C-712E-4CE7FF525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8137C71-BFF1-955C-B668-A87872CB9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081660D-F0F3-B927-A7B0-894EDBAE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55BD8F7-41CD-257B-AA74-5071FD56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69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CE79C-5CFB-8872-BBB3-0EE8298A1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F32409A-2150-C757-12BC-2A704A982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D44307B-FB99-A256-3532-95B138C2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C8F9A9-1936-F181-818A-CA986A2C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577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1F4CD40-B42D-0B94-669A-EEE5D65BC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3B40F0C-30E5-CCC6-3454-173B1989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3A9902-1015-2506-A98B-7637009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0430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D4E6F-7362-7D8E-3731-EA64C60E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AB2DAC-C55E-0632-5B95-4CD165A0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1588C8-EDE4-12A4-47DE-8A8F2D520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749E85-DEBC-6EA6-F848-A6F6EBA1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7ADC35D-C2F7-7FC0-F7B0-4351D77C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9B787FB-0DF9-9BA7-E3BE-CB40FF73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71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F2B8A-8A7E-3302-F1AC-4AF26526D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7C63A1D1-C734-3A72-E6BD-3880FC443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BDB8DA-3491-6810-C5E1-C10782E31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6737652-939C-4C68-EC08-1DDC3907B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58D69E8-4EE9-6F77-6707-2D51E7D2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020C2F5-E2CF-D259-FDF0-64AD52B62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539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90DD2E2-ED3C-C091-12EB-C7C5B5BFC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B29CF6-9E3C-7888-6044-43403F34C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93EFB0-3898-19EE-25A9-677FAB085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709A1-5A63-41E6-8341-67889CCC4058}" type="datetimeFigureOut">
              <a:rPr lang="nl-NL" smtClean="0"/>
              <a:t>11-11-2022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83B47B-C3B1-F1A4-423F-3855ECD3D7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91524E-DC51-7DDF-B784-BB638BF1D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FE048-430E-4246-85AE-219A6C4969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9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sychologiealumni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8B337-A13F-A4CE-A2DD-660C0FCD7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Opening alumni psychologie congres 2022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F0F2B2B-1913-4C8D-674E-8075E30517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Pro sociaal gedrag</a:t>
            </a:r>
          </a:p>
          <a:p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Zaterdag 12 november</a:t>
            </a:r>
          </a:p>
          <a:p>
            <a:r>
              <a:rPr lang="nl-NL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Elinor</a:t>
            </a: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Ostromgebouw</a:t>
            </a:r>
            <a:r>
              <a:rPr lang="nl-NL" sz="3600" b="1" dirty="0">
                <a:latin typeface="Arial" panose="020B0604020202020204" pitchFamily="34" charset="0"/>
                <a:cs typeface="Arial" panose="020B0604020202020204" pitchFamily="34" charset="0"/>
              </a:rPr>
              <a:t> RU</a:t>
            </a:r>
          </a:p>
        </p:txBody>
      </p:sp>
    </p:spTree>
    <p:extLst>
      <p:ext uri="{BB962C8B-B14F-4D97-AF65-F5344CB8AC3E}">
        <p14:creationId xmlns:p14="http://schemas.microsoft.com/office/powerpoint/2010/main" val="357953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50733-13C4-00F6-76A9-D57CF6BA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Welkom!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2DE836C-B041-25A7-0E77-B7A4617DD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heeft u, of je, doen besluiten om op een zaterdagmiddag voor deze twee lezingen de Radboud Universiteit te bezoeken? </a:t>
            </a:r>
          </a:p>
          <a:p>
            <a:pPr marL="457200" lvl="1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onderwerp: pro sociaal gedrag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Het ontmoeten van alumni psychologie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combinatie van beiden: pro sociaal gedrag en het ontmoeten van alumni psychologie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Anders, namelijk …….</a:t>
            </a:r>
          </a:p>
        </p:txBody>
      </p:sp>
    </p:spTree>
    <p:extLst>
      <p:ext uri="{BB962C8B-B14F-4D97-AF65-F5344CB8AC3E}">
        <p14:creationId xmlns:p14="http://schemas.microsoft.com/office/powerpoint/2010/main" val="20636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5A4B2E-52A8-C140-9E15-E28AE1D4B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A3D323-CC7B-2973-5476-AD95D91CD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13.30 – 14.00 	Binnenkomst met koffie en thee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14.00 – 14.15	Inleiding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14.15 – 15.00 	‘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Empathy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neural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substrates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species’ 				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Valeria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Gazzola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15.00 – 15.15	Vragen en antwoorden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15.15 – 15.30	Pauze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15.30 – 16.15	‘Verhalen die inspireren om goed te doen’ Rebecca de 			Leeuw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16.15 – 16.30	Vragen en antwoorden</a:t>
            </a:r>
          </a:p>
          <a:p>
            <a:pPr marL="0" indent="0">
              <a:buNone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16.30 – 17.30 	Afsluiting en borrel in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sportsbar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yard</a:t>
            </a:r>
          </a:p>
        </p:txBody>
      </p:sp>
    </p:spTree>
    <p:extLst>
      <p:ext uri="{BB962C8B-B14F-4D97-AF65-F5344CB8AC3E}">
        <p14:creationId xmlns:p14="http://schemas.microsoft.com/office/powerpoint/2010/main" val="405242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E1B02C-F2C8-3D94-00C6-BAA9FA56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Wie is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Valeria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b="1" dirty="0" err="1">
                <a:latin typeface="Arial" panose="020B0604020202020204" pitchFamily="34" charset="0"/>
                <a:cs typeface="Arial" panose="020B0604020202020204" pitchFamily="34" charset="0"/>
              </a:rPr>
              <a:t>Gazzola</a:t>
            </a: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2B358FB8-735D-D799-1863-858913764D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458396" y="1147223"/>
            <a:ext cx="6172200" cy="4873625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9D23FB-BCE3-9B38-2C99-5EA6D8A50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Universitair hoofddocent sociale wetenschappen Universiteit van Amsterdam.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Groepsleider bij het Nederlands Herseninstituut.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Onderzoekt de relatie tussen hersenactiviteit en ons begrip van de acties en gevoelens van anderen gedurende sociaal gedrag. </a:t>
            </a:r>
          </a:p>
        </p:txBody>
      </p:sp>
    </p:spTree>
    <p:extLst>
      <p:ext uri="{BB962C8B-B14F-4D97-AF65-F5344CB8AC3E}">
        <p14:creationId xmlns:p14="http://schemas.microsoft.com/office/powerpoint/2010/main" val="89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AE09A-295B-976A-B161-120CAF84C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Wie is Rebecca de Leeuw? </a:t>
            </a: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CCE5B80A-8C03-2D1A-C707-C3A696ADBB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/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E28641-B5C6-6BB9-C3EB-E0EE5CDBBF1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Docent communicatiewetenschap aan de Radboud Universiteit.</a:t>
            </a:r>
          </a:p>
          <a:p>
            <a:endParaRPr lang="nl-N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Onderzoekt hoe verhalen in de media de morele en emotionele ontwikkeling van kinderen kunnen stimuleren. En hoe ouders deze effecten kunnen versterken. </a:t>
            </a:r>
          </a:p>
        </p:txBody>
      </p:sp>
    </p:spTree>
    <p:extLst>
      <p:ext uri="{BB962C8B-B14F-4D97-AF65-F5344CB8AC3E}">
        <p14:creationId xmlns:p14="http://schemas.microsoft.com/office/powerpoint/2010/main" val="210950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B71D6A-9FDA-18D6-C9F5-136B1744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De organisatoren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6360F2-7C99-2AF7-C51F-56959D2F79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3" y="1459869"/>
            <a:ext cx="3648722" cy="360928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3993E51-2617-7A93-B4B2-33DCA9CDBE9E}"/>
              </a:ext>
            </a:extLst>
          </p:cNvPr>
          <p:cNvSpPr txBox="1"/>
          <p:nvPr/>
        </p:nvSpPr>
        <p:spPr>
          <a:xfrm>
            <a:off x="497151" y="5326602"/>
            <a:ext cx="3293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Bo Polman Alumni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Officer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F827CD3-603E-D027-0441-7DA9C9967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790" y="1340528"/>
            <a:ext cx="3829235" cy="409132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7853082-FDC7-1D93-63D4-59BD81DCCF11}"/>
              </a:ext>
            </a:extLst>
          </p:cNvPr>
          <p:cNvSpPr txBox="1"/>
          <p:nvPr/>
        </p:nvSpPr>
        <p:spPr>
          <a:xfrm>
            <a:off x="3790766" y="5794561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Ilona Jansen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alumna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GZ psycholoog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92256A9-B107-2C7A-7D98-0033D665E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004" y="1625007"/>
            <a:ext cx="4172505" cy="3509824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3434505F-35C1-2597-7C91-4C360BADD173}"/>
              </a:ext>
            </a:extLst>
          </p:cNvPr>
          <p:cNvSpPr txBox="1"/>
          <p:nvPr/>
        </p:nvSpPr>
        <p:spPr>
          <a:xfrm>
            <a:off x="8775541" y="5372768"/>
            <a:ext cx="2890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Anita Kuppens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alumna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eigenaar van O Kwadraat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(Onderwijs x Onderzoek)</a:t>
            </a:r>
          </a:p>
        </p:txBody>
      </p:sp>
    </p:spTree>
    <p:extLst>
      <p:ext uri="{BB962C8B-B14F-4D97-AF65-F5344CB8AC3E}">
        <p14:creationId xmlns:p14="http://schemas.microsoft.com/office/powerpoint/2010/main" val="111875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26E2F7-9C21-B291-879A-8122C7D5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Doe mee!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1A5B4-5A37-05A7-8254-CB604307B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Heb je ideeën voor onderwerpen? Mail deze dan naar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psychologiealumni@gmail.com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Vind je het leuk om mee te organiseren? Mail je gegevens door naar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psychologiealumni@gmail.com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. Dan nemen we contact met je op. We starten in april 2023.</a:t>
            </a: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Alvast bedankt en tot volgend jaar!</a:t>
            </a:r>
          </a:p>
        </p:txBody>
      </p:sp>
    </p:spTree>
    <p:extLst>
      <p:ext uri="{BB962C8B-B14F-4D97-AF65-F5344CB8AC3E}">
        <p14:creationId xmlns:p14="http://schemas.microsoft.com/office/powerpoint/2010/main" val="25755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311</Words>
  <Application>Microsoft Office PowerPoint</Application>
  <PresentationFormat>Breedbeeld</PresentationFormat>
  <Paragraphs>41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Kantoorthema</vt:lpstr>
      <vt:lpstr>Opening alumni psychologie congres 2022</vt:lpstr>
      <vt:lpstr>Welkom!</vt:lpstr>
      <vt:lpstr>Programma </vt:lpstr>
      <vt:lpstr>Wie is Valeria Gazzola? </vt:lpstr>
      <vt:lpstr>Wie is Rebecca de Leeuw? </vt:lpstr>
      <vt:lpstr>De organisatoren</vt:lpstr>
      <vt:lpstr>Doe mee!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alumni congres 2022</dc:title>
  <dc:creator>Anita Kuppens</dc:creator>
  <cp:lastModifiedBy>Anita Kuppens</cp:lastModifiedBy>
  <cp:revision>25</cp:revision>
  <dcterms:created xsi:type="dcterms:W3CDTF">2022-10-31T14:34:38Z</dcterms:created>
  <dcterms:modified xsi:type="dcterms:W3CDTF">2022-11-11T13:11:27Z</dcterms:modified>
</cp:coreProperties>
</file>